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Liberation Sans Narrow"/>
                <a:cs typeface="Liberation Sans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Liberation Sans Narrow"/>
                <a:cs typeface="Liberation Sans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Liberation Sans Narrow"/>
                <a:cs typeface="Liberation Sans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50535" y="1400556"/>
            <a:ext cx="2090927" cy="20147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045709" y="1395730"/>
            <a:ext cx="2100580" cy="2024380"/>
          </a:xfrm>
          <a:custGeom>
            <a:avLst/>
            <a:gdLst/>
            <a:ahLst/>
            <a:cxnLst/>
            <a:rect l="l" t="t" r="r" b="b"/>
            <a:pathLst>
              <a:path w="2100579" h="2024379">
                <a:moveTo>
                  <a:pt x="0" y="2024252"/>
                </a:moveTo>
                <a:lnTo>
                  <a:pt x="2100453" y="2024252"/>
                </a:lnTo>
                <a:lnTo>
                  <a:pt x="2100453" y="0"/>
                </a:lnTo>
                <a:lnTo>
                  <a:pt x="0" y="0"/>
                </a:lnTo>
                <a:lnTo>
                  <a:pt x="0" y="202425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381755" y="172212"/>
            <a:ext cx="5428488" cy="11079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31309" y="189103"/>
            <a:ext cx="2929381" cy="1031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Liberation Sans Narrow"/>
                <a:cs typeface="Liberation Sans Narro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https://www.facebook.com/groups/whitefieldrising/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MISSING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376993" y="3529393"/>
          <a:ext cx="5443220" cy="2103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28615"/>
              </a:tblGrid>
              <a:tr h="708659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4000" spc="-5" b="1">
                          <a:latin typeface="Liberation Sans Narrow"/>
                          <a:cs typeface="Liberation Sans Narrow"/>
                        </a:rPr>
                        <a:t>NAME</a:t>
                      </a:r>
                      <a:endParaRPr sz="4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B="0" marT="3556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14984">
                <a:tc>
                  <a:txBody>
                    <a:bodyPr/>
                    <a:lstStyle/>
                    <a:p>
                      <a:pPr algn="ctr" marL="339725" marR="3314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000" spc="-5">
                          <a:latin typeface="Liberation Sans Narrow"/>
                          <a:cs typeface="Liberation Sans Narrow"/>
                        </a:rPr>
                        <a:t>Additional </a:t>
                      </a:r>
                      <a:r>
                        <a:rPr dirty="0" sz="2000" spc="-10">
                          <a:latin typeface="Liberation Sans Narrow"/>
                          <a:cs typeface="Liberation Sans Narrow"/>
                        </a:rPr>
                        <a:t>details </a:t>
                      </a:r>
                      <a:r>
                        <a:rPr dirty="0" sz="2000" spc="-5">
                          <a:latin typeface="Liberation Sans Narrow"/>
                          <a:cs typeface="Liberation Sans Narrow"/>
                        </a:rPr>
                        <a:t>on last seen date, time </a:t>
                      </a:r>
                      <a:r>
                        <a:rPr dirty="0" sz="2000">
                          <a:latin typeface="Liberation Sans Narrow"/>
                          <a:cs typeface="Liberation Sans Narrow"/>
                        </a:rPr>
                        <a:t>&amp; </a:t>
                      </a:r>
                      <a:r>
                        <a:rPr dirty="0" sz="2000" spc="-10">
                          <a:latin typeface="Liberation Sans Narrow"/>
                          <a:cs typeface="Liberation Sans Narrow"/>
                        </a:rPr>
                        <a:t>location,  </a:t>
                      </a:r>
                      <a:r>
                        <a:rPr dirty="0" sz="2000" spc="-5">
                          <a:latin typeface="Liberation Sans Narrow"/>
                          <a:cs typeface="Liberation Sans Narrow"/>
                        </a:rPr>
                        <a:t>dress the person </a:t>
                      </a:r>
                      <a:r>
                        <a:rPr dirty="0" sz="2000">
                          <a:latin typeface="Liberation Sans Narrow"/>
                          <a:cs typeface="Liberation Sans Narrow"/>
                        </a:rPr>
                        <a:t>was wearing, </a:t>
                      </a:r>
                      <a:r>
                        <a:rPr dirty="0" sz="2000" spc="-5">
                          <a:latin typeface="Liberation Sans Narrow"/>
                          <a:cs typeface="Liberation Sans Narrow"/>
                        </a:rPr>
                        <a:t>any known </a:t>
                      </a:r>
                      <a:r>
                        <a:rPr dirty="0" sz="2000" spc="-10">
                          <a:latin typeface="Liberation Sans Narrow"/>
                          <a:cs typeface="Liberation Sans Narrow"/>
                        </a:rPr>
                        <a:t>health  </a:t>
                      </a:r>
                      <a:r>
                        <a:rPr dirty="0" sz="2000" spc="-5">
                          <a:latin typeface="Liberation Sans Narrow"/>
                          <a:cs typeface="Liberation Sans Narrow"/>
                        </a:rPr>
                        <a:t>disorder</a:t>
                      </a:r>
                      <a:endParaRPr sz="20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B="0" marT="406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331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800" spc="-5" b="1">
                          <a:latin typeface="Liberation Sans Narrow"/>
                          <a:cs typeface="Liberation Sans Narrow"/>
                        </a:rPr>
                        <a:t>|| Posted </a:t>
                      </a:r>
                      <a:r>
                        <a:rPr dirty="0" sz="1800" b="1">
                          <a:latin typeface="Liberation Sans Narrow"/>
                          <a:cs typeface="Liberation Sans Narrow"/>
                        </a:rPr>
                        <a:t>Date : </a:t>
                      </a:r>
                      <a:r>
                        <a:rPr dirty="0" sz="1800" spc="-5" b="1">
                          <a:latin typeface="Liberation Sans Narrow"/>
                          <a:cs typeface="Liberation Sans Narrow"/>
                        </a:rPr>
                        <a:t>dd-mmm-yyyy || </a:t>
                      </a:r>
                      <a:r>
                        <a:rPr dirty="0" sz="1800" spc="-10" b="1">
                          <a:latin typeface="Liberation Sans Narrow"/>
                          <a:cs typeface="Liberation Sans Narrow"/>
                        </a:rPr>
                        <a:t>Time </a:t>
                      </a:r>
                      <a:r>
                        <a:rPr dirty="0" sz="1800" b="1">
                          <a:latin typeface="Liberation Sans Narrow"/>
                          <a:cs typeface="Liberation Sans Narrow"/>
                        </a:rPr>
                        <a:t>: </a:t>
                      </a:r>
                      <a:r>
                        <a:rPr dirty="0" sz="1800" spc="-5" b="1">
                          <a:latin typeface="Liberation Sans Narrow"/>
                          <a:cs typeface="Liberation Sans Narrow"/>
                        </a:rPr>
                        <a:t>hh:mm</a:t>
                      </a:r>
                      <a:r>
                        <a:rPr dirty="0" sz="1800" spc="60" b="1">
                          <a:latin typeface="Liberation Sans Narrow"/>
                          <a:cs typeface="Liberation Sans Narrow"/>
                        </a:rPr>
                        <a:t> </a:t>
                      </a:r>
                      <a:r>
                        <a:rPr dirty="0" sz="1800" spc="-10" b="1">
                          <a:latin typeface="Liberation Sans Narrow"/>
                          <a:cs typeface="Liberation Sans Narrow"/>
                        </a:rPr>
                        <a:t>||</a:t>
                      </a:r>
                      <a:endParaRPr sz="1800">
                        <a:latin typeface="Liberation Sans Narrow"/>
                        <a:cs typeface="Liberation Sans Narrow"/>
                      </a:endParaRPr>
                    </a:p>
                  </a:txBody>
                  <a:tcPr marL="0" marR="0" marB="0" marT="425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-4762" y="6146101"/>
            <a:ext cx="12193905" cy="716915"/>
            <a:chOff x="-4762" y="6146101"/>
            <a:chExt cx="12193905" cy="716915"/>
          </a:xfrm>
        </p:grpSpPr>
        <p:sp>
          <p:nvSpPr>
            <p:cNvPr id="5" name="object 5"/>
            <p:cNvSpPr/>
            <p:nvPr/>
          </p:nvSpPr>
          <p:spPr>
            <a:xfrm>
              <a:off x="0" y="6150864"/>
              <a:ext cx="12184380" cy="7071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0" y="6150864"/>
              <a:ext cx="12184380" cy="707390"/>
            </a:xfrm>
            <a:custGeom>
              <a:avLst/>
              <a:gdLst/>
              <a:ahLst/>
              <a:cxnLst/>
              <a:rect l="l" t="t" r="r" b="b"/>
              <a:pathLst>
                <a:path w="12184380" h="707390">
                  <a:moveTo>
                    <a:pt x="0" y="707136"/>
                  </a:moveTo>
                  <a:lnTo>
                    <a:pt x="12184380" y="707136"/>
                  </a:lnTo>
                  <a:lnTo>
                    <a:pt x="12184380" y="0"/>
                  </a:lnTo>
                  <a:lnTo>
                    <a:pt x="0" y="0"/>
                  </a:lnTo>
                  <a:lnTo>
                    <a:pt x="0" y="70713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1613661" y="5699252"/>
            <a:ext cx="8959215" cy="1118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Liberation Sans Narrow"/>
                <a:cs typeface="Liberation Sans Narrow"/>
              </a:rPr>
              <a:t>For </a:t>
            </a:r>
            <a:r>
              <a:rPr dirty="0" sz="1600" spc="-5">
                <a:latin typeface="Liberation Sans Narrow"/>
                <a:cs typeface="Liberation Sans Narrow"/>
              </a:rPr>
              <a:t>updates, please </a:t>
            </a:r>
            <a:r>
              <a:rPr dirty="0" sz="1600" spc="-10">
                <a:latin typeface="Liberation Sans Narrow"/>
                <a:cs typeface="Liberation Sans Narrow"/>
              </a:rPr>
              <a:t>follow </a:t>
            </a:r>
            <a:r>
              <a:rPr dirty="0" sz="1600" spc="-5">
                <a:latin typeface="Liberation Sans Narrow"/>
                <a:cs typeface="Liberation Sans Narrow"/>
              </a:rPr>
              <a:t>the post on</a:t>
            </a:r>
            <a:r>
              <a:rPr dirty="0" sz="1600" spc="-45">
                <a:latin typeface="Liberation Sans Narrow"/>
                <a:cs typeface="Liberation Sans Narrow"/>
              </a:rPr>
              <a:t> </a:t>
            </a:r>
            <a:r>
              <a:rPr dirty="0" u="heavy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Liberation Sans Narrow"/>
                <a:cs typeface="Liberation Sans Narrow"/>
                <a:hlinkClick r:id="rId3"/>
              </a:rPr>
              <a:t>https://www.facebook.com/groups/whitefieldrising/</a:t>
            </a:r>
            <a:endParaRPr sz="1600">
              <a:latin typeface="Liberation Sans Narrow"/>
              <a:cs typeface="Liberation Sans Narrow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Liberation Sans Narrow"/>
              <a:cs typeface="Liberation Sans Narrow"/>
            </a:endParaRPr>
          </a:p>
          <a:p>
            <a:pPr algn="ctr">
              <a:lnSpc>
                <a:spcPct val="100000"/>
              </a:lnSpc>
            </a:pPr>
            <a:r>
              <a:rPr dirty="0" sz="2000" spc="-5">
                <a:solidFill>
                  <a:srgbClr val="FFFFFF"/>
                </a:solidFill>
                <a:latin typeface="Liberation Sans Narrow"/>
                <a:cs typeface="Liberation Sans Narrow"/>
              </a:rPr>
              <a:t>If you have seen the above person or know of his whereabouts, </a:t>
            </a:r>
            <a:r>
              <a:rPr dirty="0" sz="2000" spc="-10">
                <a:solidFill>
                  <a:srgbClr val="FFFFFF"/>
                </a:solidFill>
                <a:latin typeface="Liberation Sans Narrow"/>
                <a:cs typeface="Liberation Sans Narrow"/>
              </a:rPr>
              <a:t>please </a:t>
            </a:r>
            <a:r>
              <a:rPr dirty="0" sz="2000" spc="-5">
                <a:solidFill>
                  <a:srgbClr val="FFFFFF"/>
                </a:solidFill>
                <a:latin typeface="Liberation Sans Narrow"/>
                <a:cs typeface="Liberation Sans Narrow"/>
              </a:rPr>
              <a:t>contact on</a:t>
            </a:r>
            <a:r>
              <a:rPr dirty="0" sz="2000" spc="70">
                <a:solidFill>
                  <a:srgbClr val="FFFFFF"/>
                </a:solidFill>
                <a:latin typeface="Liberation Sans Narrow"/>
                <a:cs typeface="Liberation Sans Narrow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Liberation Sans Narrow"/>
                <a:cs typeface="Liberation Sans Narrow"/>
              </a:rPr>
              <a:t>&lt;xxxxxxxxxx&gt;.</a:t>
            </a:r>
            <a:endParaRPr sz="2000">
              <a:latin typeface="Liberation Sans Narrow"/>
              <a:cs typeface="Liberation Sans Narrow"/>
            </a:endParaRPr>
          </a:p>
          <a:p>
            <a:pPr algn="ctr">
              <a:lnSpc>
                <a:spcPct val="100000"/>
              </a:lnSpc>
            </a:pPr>
            <a:r>
              <a:rPr dirty="0" sz="2000" spc="-5">
                <a:solidFill>
                  <a:srgbClr val="FFFFFF"/>
                </a:solidFill>
                <a:latin typeface="Liberation Sans Narrow"/>
                <a:cs typeface="Liberation Sans Narrow"/>
              </a:rPr>
              <a:t>If you have any information </a:t>
            </a:r>
            <a:r>
              <a:rPr dirty="0" sz="2000" spc="-10">
                <a:solidFill>
                  <a:srgbClr val="FFFFFF"/>
                </a:solidFill>
                <a:latin typeface="Liberation Sans Narrow"/>
                <a:cs typeface="Liberation Sans Narrow"/>
              </a:rPr>
              <a:t>whatsoever, please </a:t>
            </a:r>
            <a:r>
              <a:rPr dirty="0" sz="2000" spc="-5">
                <a:solidFill>
                  <a:srgbClr val="FFFFFF"/>
                </a:solidFill>
                <a:latin typeface="Liberation Sans Narrow"/>
                <a:cs typeface="Liberation Sans Narrow"/>
              </a:rPr>
              <a:t>also call Police station </a:t>
            </a:r>
            <a:r>
              <a:rPr dirty="0" sz="2000">
                <a:solidFill>
                  <a:srgbClr val="FFFFFF"/>
                </a:solidFill>
                <a:latin typeface="Liberation Sans Narrow"/>
                <a:cs typeface="Liberation Sans Narrow"/>
              </a:rPr>
              <a:t>&lt;name&gt; </a:t>
            </a:r>
            <a:r>
              <a:rPr dirty="0" sz="2000" spc="-5">
                <a:solidFill>
                  <a:srgbClr val="FFFFFF"/>
                </a:solidFill>
                <a:latin typeface="Liberation Sans Narrow"/>
                <a:cs typeface="Liberation Sans Narrow"/>
              </a:rPr>
              <a:t>&lt;number&gt;.</a:t>
            </a:r>
            <a:endParaRPr sz="2000">
              <a:latin typeface="Liberation Sans Narrow"/>
              <a:cs typeface="Liberation Sans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094804" y="185976"/>
            <a:ext cx="1025482" cy="10758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277368"/>
            <a:ext cx="1345692" cy="8976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2023-10-29T14:11:08Z</dcterms:created>
  <dcterms:modified xsi:type="dcterms:W3CDTF">2023-10-29T14:11:08Z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2023-10-29T00:00:00Z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2023-10-29T00:00:00Z</vt:filetime>
  </property>
</Properties>
</file>